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279" r:id="rId4"/>
    <p:sldId id="278" r:id="rId5"/>
    <p:sldId id="282" r:id="rId6"/>
    <p:sldId id="281" r:id="rId7"/>
    <p:sldId id="260" r:id="rId8"/>
    <p:sldId id="280" r:id="rId9"/>
    <p:sldId id="283" r:id="rId10"/>
    <p:sldId id="284" r:id="rId11"/>
    <p:sldId id="272" r:id="rId12"/>
    <p:sldId id="258" r:id="rId13"/>
    <p:sldId id="285" r:id="rId14"/>
    <p:sldId id="261" r:id="rId15"/>
    <p:sldId id="269" r:id="rId16"/>
    <p:sldId id="276" r:id="rId17"/>
    <p:sldId id="286" r:id="rId18"/>
    <p:sldId id="288" r:id="rId19"/>
    <p:sldId id="287" r:id="rId20"/>
    <p:sldId id="293" r:id="rId21"/>
    <p:sldId id="289" r:id="rId22"/>
    <p:sldId id="290" r:id="rId23"/>
    <p:sldId id="291" r:id="rId24"/>
    <p:sldId id="259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FFB"/>
    <a:srgbClr val="81E6FA"/>
    <a:srgbClr val="0000FF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Kieåm</a:t>
            </a:r>
            <a:r>
              <a:rPr lang="vi-VN" dirty="0">
                <a:latin typeface="VNI-Avo" pitchFamily="2" charset="0"/>
              </a:rPr>
              <a:t> tra </a:t>
            </a:r>
            <a:r>
              <a:rPr lang="vi-VN" dirty="0" err="1">
                <a:latin typeface="VNI-Avo" pitchFamily="2" charset="0"/>
              </a:rPr>
              <a:t>baøi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cuõ</a:t>
            </a:r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tranh </a:t>
            </a:r>
            <a:r>
              <a:rPr lang="vi-VN" dirty="0" err="1">
                <a:latin typeface="VNI-Avo" pitchFamily="2" charset="0"/>
              </a:rPr>
              <a:t>chủ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đề</a:t>
            </a:r>
            <a:r>
              <a:rPr lang="vi-VN" dirty="0">
                <a:latin typeface="VNI-Avo" pitchFamily="2" charset="0"/>
              </a:rPr>
              <a:t> – </a:t>
            </a:r>
            <a:r>
              <a:rPr lang="vi-VN" dirty="0" err="1">
                <a:latin typeface="VNI-Avo" pitchFamily="2" charset="0"/>
              </a:rPr>
              <a:t>Hs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nói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r>
              <a:rPr lang="vi-VN" dirty="0">
                <a:latin typeface="VNI-Avo" pitchFamily="2" charset="0"/>
              </a:rPr>
              <a:t>– </a:t>
            </a:r>
            <a:r>
              <a:rPr lang="vi-VN" dirty="0" err="1">
                <a:latin typeface="VNI-Avo" pitchFamily="2" charset="0"/>
              </a:rPr>
              <a:t>gv</a:t>
            </a:r>
            <a:r>
              <a:rPr lang="vi-VN" dirty="0">
                <a:latin typeface="VNI-Avo" pitchFamily="2" charset="0"/>
              </a:rPr>
              <a:t> ghi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Gioi thiêu bai moi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=""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=""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257310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=""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P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- p</a:t>
                      </a:r>
                      <a:r>
                        <a:rPr lang="vi-VN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–</a:t>
                      </a: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ph</a:t>
                      </a:r>
                      <a:r>
                        <a:rPr lang="vi-VN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24198" y="633525"/>
            <a:ext cx="3642294" cy="4531767"/>
            <a:chOff x="7324198" y="633525"/>
            <a:chExt cx="3642294" cy="4531767"/>
          </a:xfrm>
        </p:grpSpPr>
        <p:sp>
          <p:nvSpPr>
            <p:cNvPr id="7" name="Title 5">
              <a:extLst>
                <a:ext uri="{FF2B5EF4-FFF2-40B4-BE49-F238E27FC236}">
                  <a16:creationId xmlns="" xmlns:a16="http://schemas.microsoft.com/office/drawing/2014/main" id="{90D718C3-DDCF-499D-AC13-21CA9906E4A3}"/>
                </a:ext>
              </a:extLst>
            </p:cNvPr>
            <p:cNvSpPr txBox="1">
              <a:spLocks/>
            </p:cNvSpPr>
            <p:nvPr/>
          </p:nvSpPr>
          <p:spPr>
            <a:xfrm>
              <a:off x="7440616" y="4225485"/>
              <a:ext cx="3409458" cy="9398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5400" dirty="0">
                  <a:solidFill>
                    <a:srgbClr val="FF0000"/>
                  </a:solidFill>
                  <a:latin typeface="VNI-Avo" pitchFamily="2" charset="0"/>
                </a:rPr>
                <a:t>p</a:t>
              </a:r>
              <a:r>
                <a:rPr lang="vi-VN" sz="5400" dirty="0" smtClean="0">
                  <a:latin typeface="VNI-Avo" pitchFamily="2" charset="0"/>
                </a:rPr>
                <a:t>hi ngöïa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2050" name="Picture 2" descr="C:\Users\NVT\AppData\Local\Temp\Rar$DIa6236.28636\ph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198" y="633525"/>
              <a:ext cx="3642294" cy="362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619229" y="633525"/>
            <a:ext cx="3764507" cy="4735443"/>
            <a:chOff x="1327761" y="633525"/>
            <a:chExt cx="3764507" cy="4735443"/>
          </a:xfrm>
        </p:grpSpPr>
        <p:sp>
          <p:nvSpPr>
            <p:cNvPr id="6" name="Title 5">
              <a:extLst>
                <a:ext uri="{FF2B5EF4-FFF2-40B4-BE49-F238E27FC236}">
                  <a16:creationId xmlns="" xmlns:a16="http://schemas.microsoft.com/office/drawing/2014/main" id="{40CDC94A-4814-4BB7-AF20-C721A2EB9E99}"/>
                </a:ext>
              </a:extLst>
            </p:cNvPr>
            <p:cNvSpPr txBox="1">
              <a:spLocks/>
            </p:cNvSpPr>
            <p:nvPr/>
          </p:nvSpPr>
          <p:spPr>
            <a:xfrm>
              <a:off x="1766146" y="4330504"/>
              <a:ext cx="2314537" cy="1038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5400" dirty="0">
                  <a:solidFill>
                    <a:srgbClr val="FF0000"/>
                  </a:solidFill>
                  <a:latin typeface="VNI-Avo" pitchFamily="2" charset="0"/>
                </a:rPr>
                <a:t>p</a:t>
              </a:r>
              <a:r>
                <a:rPr lang="vi-VN" sz="5400" dirty="0" smtClean="0">
                  <a:latin typeface="VNI-Avo" pitchFamily="2" charset="0"/>
                </a:rPr>
                <a:t>a noâ</a:t>
              </a:r>
              <a:r>
                <a:rPr lang="en-US" sz="5400" dirty="0" smtClean="0">
                  <a:latin typeface="VNI-Avo" pitchFamily="2" charset="0"/>
                </a:rPr>
                <a:t>  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2051" name="Picture 3" descr="C:\Users\NVT\AppData\Local\Temp\Rar$DIa6236.32200\pa nô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61" y="633525"/>
              <a:ext cx="3764507" cy="376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24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967" y="565986"/>
            <a:ext cx="8059611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7ECFB9C-D6A3-4A89-AEE3-755C845E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="" xmlns:a16="http://schemas.microsoft.com/office/drawing/2014/main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0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=""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6930257" y="720704"/>
            <a:ext cx="46798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latin typeface="HP001 4 hàng" panose="020B0603050302020204" pitchFamily="34" charset="0"/>
                <a:ea typeface="HP001 5Ha" pitchFamily="34" charset="-127"/>
              </a:rPr>
              <a:t>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latin typeface="HP001 4 hàng" panose="020B0603050302020204" pitchFamily="34" charset="0"/>
                <a:ea typeface="HP001 5Ha" pitchFamily="34" charset="-127"/>
              </a:rPr>
              <a:t>p</a:t>
            </a:r>
            <a:r>
              <a:rPr lang="vi-VN" sz="7200" b="1" dirty="0" smtClean="0">
                <a:latin typeface="HP001 4 hàng" panose="020B0603050302020204" pitchFamily="34" charset="0"/>
                <a:ea typeface="HP001 5Ha" pitchFamily="34" charset="-127"/>
              </a:rPr>
              <a:t>a nô</a:t>
            </a:r>
            <a:endParaRPr lang="vi-VN" sz="7200" b="1" dirty="0">
              <a:latin typeface="HP001 4 hàng" panose="020B0603050302020204" pitchFamily="34" charset="0"/>
              <a:ea typeface="HP001 5Ha" pitchFamily="34" charset="-127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 smtClean="0">
                <a:latin typeface="HP001 4 hàng" panose="020B0603050302020204" pitchFamily="34" charset="0"/>
                <a:ea typeface="HP001 5Ha" pitchFamily="34" charset="-127"/>
              </a:rPr>
              <a:t>ph</a:t>
            </a:r>
            <a:endParaRPr lang="vi-VN" sz="7200" b="1" dirty="0">
              <a:latin typeface="HP001 4 hàng" panose="020B0603050302020204" pitchFamily="34" charset="0"/>
              <a:ea typeface="HP001 5Ha" pitchFamily="34" charset="-127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 smtClean="0">
                <a:latin typeface="HP001 4 hàng" panose="020B0603050302020204" pitchFamily="34" charset="0"/>
                <a:ea typeface="HP001 5Ha" pitchFamily="34" charset="-127"/>
              </a:rPr>
              <a:t>phi ngựa</a:t>
            </a:r>
            <a:endParaRPr lang="en-US" sz="7200" b="1" dirty="0">
              <a:latin typeface="HP001 4 hàng" panose="020B0603050302020204" pitchFamily="34" charset="0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25308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7691" y="5358534"/>
            <a:ext cx="2043545" cy="1499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7200" dirty="0"/>
              <a:t>p</a:t>
            </a:r>
            <a:r>
              <a:rPr lang="vi-VN" sz="7200" dirty="0" smtClean="0"/>
              <a:t>hở</a:t>
            </a:r>
            <a:endParaRPr lang="en-US" sz="7200" dirty="0">
              <a:latin typeface="VNI-Avo" pitchFamily="2" charset="0"/>
            </a:endParaRPr>
          </a:p>
        </p:txBody>
      </p:sp>
      <p:pic>
        <p:nvPicPr>
          <p:cNvPr id="3074" name="Picture 2" descr="C:\Users\NVT\AppData\Local\Temp\Rar$DIa6236.9417\phở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64" y="119496"/>
            <a:ext cx="6220691" cy="52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981" y="5373256"/>
            <a:ext cx="2320637" cy="1249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7200" dirty="0"/>
              <a:t>p</a:t>
            </a:r>
            <a:r>
              <a:rPr lang="vi-VN" sz="7200" dirty="0" smtClean="0"/>
              <a:t>hố</a:t>
            </a:r>
            <a:endParaRPr lang="en-US" sz="7200" dirty="0"/>
          </a:p>
        </p:txBody>
      </p:sp>
      <p:pic>
        <p:nvPicPr>
          <p:cNvPr id="4098" name="Picture 2" descr="C:\Users\NVT\AppData\Local\Temp\Rar$DIa6236.26170\phố bui v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0"/>
            <a:ext cx="9130145" cy="51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155" y="5316970"/>
            <a:ext cx="2944091" cy="1416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7200" dirty="0" smtClean="0"/>
              <a:t>cà phê</a:t>
            </a:r>
            <a:endParaRPr lang="en-US" sz="7200" dirty="0"/>
          </a:p>
        </p:txBody>
      </p:sp>
      <p:pic>
        <p:nvPicPr>
          <p:cNvPr id="5122" name="Picture 2" descr="C:\Users\NVT\AppData\Local\Temp\Rar$DIa6236.36260\ca p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01" y="0"/>
            <a:ext cx="8673091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319DA4E-2109-4597-8088-EFA0802C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82" y="5075671"/>
            <a:ext cx="2459182" cy="1325563"/>
          </a:xfrm>
        </p:spPr>
        <p:txBody>
          <a:bodyPr>
            <a:normAutofit/>
          </a:bodyPr>
          <a:lstStyle/>
          <a:p>
            <a:r>
              <a:rPr lang="vi-VN" sz="7200" dirty="0">
                <a:latin typeface="+mn-lt"/>
              </a:rPr>
              <a:t>p</a:t>
            </a:r>
            <a:r>
              <a:rPr lang="vi-VN" sz="7200" dirty="0" smtClean="0">
                <a:latin typeface="+mn-lt"/>
              </a:rPr>
              <a:t>a tê</a:t>
            </a:r>
            <a:endParaRPr lang="en-US" sz="7200" dirty="0">
              <a:latin typeface="+mn-lt"/>
            </a:endParaRPr>
          </a:p>
        </p:txBody>
      </p:sp>
      <p:pic>
        <p:nvPicPr>
          <p:cNvPr id="6146" name="Picture 2" descr="C:\Users\NVT\AppData\Local\Temp\Rar$DIa6236.45380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9" y="665018"/>
            <a:ext cx="7504583" cy="40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16">
            <a:extLst>
              <a:ext uri="{FF2B5EF4-FFF2-40B4-BE49-F238E27FC236}">
                <a16:creationId xmlns="" xmlns:a16="http://schemas.microsoft.com/office/drawing/2014/main" id="{9F0EB50E-947B-4BD2-9EFD-D522D046C8CF}"/>
              </a:ext>
            </a:extLst>
          </p:cNvPr>
          <p:cNvSpPr txBox="1"/>
          <p:nvPr/>
        </p:nvSpPr>
        <p:spPr>
          <a:xfrm>
            <a:off x="3712439" y="2229170"/>
            <a:ext cx="5332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Ba chuù thoû</a:t>
            </a:r>
            <a:endParaRPr lang="en-US" sz="6600" dirty="0">
              <a:latin typeface="VNI-Avo" pitchFamily="2" charset="0"/>
            </a:endParaRPr>
          </a:p>
        </p:txBody>
      </p:sp>
      <p:pic>
        <p:nvPicPr>
          <p:cNvPr id="6" name="Chỗ dành sẵn cho Nội dung 5" descr="Ảnh có chứa văn bản, vẽ&#10;&#10;Mô tả được tạo tự động">
            <a:extLst>
              <a:ext uri="{FF2B5EF4-FFF2-40B4-BE49-F238E27FC236}">
                <a16:creationId xmlns="" xmlns:a16="http://schemas.microsoft.com/office/drawing/2014/main" id="{E3FEAEDE-D0D0-4A59-AC6A-E89935E05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4702" r="9673" b="13084"/>
          <a:stretch/>
        </p:blipFill>
        <p:spPr>
          <a:xfrm>
            <a:off x="2191658" y="-429437"/>
            <a:ext cx="7561943" cy="5317213"/>
          </a:xfrm>
        </p:spPr>
      </p:pic>
    </p:spTree>
    <p:extLst>
      <p:ext uri="{BB962C8B-B14F-4D97-AF65-F5344CB8AC3E}">
        <p14:creationId xmlns:p14="http://schemas.microsoft.com/office/powerpoint/2010/main" val="241197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VT\AppData\Local\Temp\Rar$DIa6236.45380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4" y="3581187"/>
            <a:ext cx="4599708" cy="23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VT\AppData\Local\Temp\Rar$DIa6236.36260\ca p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8" y="3671455"/>
            <a:ext cx="4565072" cy="222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VT\AppData\Local\Temp\Rar$DIa6236.26170\phố bui v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" y="152400"/>
            <a:ext cx="4565072" cy="25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VT\AppData\Local\Temp\Rar$DIa6236.9417\phở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4" y="0"/>
            <a:ext cx="4419600" cy="27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51362" y="2801430"/>
            <a:ext cx="2015837" cy="860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6000" dirty="0" smtClean="0"/>
              <a:t>phố</a:t>
            </a:r>
            <a:endParaRPr lang="en-US" sz="6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19209" y="2720253"/>
            <a:ext cx="2015837" cy="860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6000" dirty="0"/>
              <a:t>p</a:t>
            </a:r>
            <a:r>
              <a:rPr lang="vi-VN" sz="6000" dirty="0" smtClean="0"/>
              <a:t>hở</a:t>
            </a:r>
            <a:endParaRPr lang="en-US" sz="6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51361" y="5923887"/>
            <a:ext cx="2653148" cy="860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6000" dirty="0"/>
              <a:t>c</a:t>
            </a:r>
            <a:r>
              <a:rPr lang="vi-VN" sz="6000" dirty="0" smtClean="0"/>
              <a:t>à phê</a:t>
            </a:r>
            <a:endParaRPr lang="en-US" sz="6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129155" y="5923887"/>
            <a:ext cx="2015837" cy="860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6000" dirty="0"/>
              <a:t>p</a:t>
            </a:r>
            <a:r>
              <a:rPr lang="vi-VN" sz="6000" dirty="0" smtClean="0"/>
              <a:t>a tê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49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Tìm nhöõng tieáng coù chöùa aâm </a:t>
            </a:r>
            <a:r>
              <a:rPr lang="vi-VN" dirty="0" smtClean="0">
                <a:latin typeface="VNI-Avo" pitchFamily="2" charset="0"/>
              </a:rPr>
              <a:t>p, ph.</a:t>
            </a:r>
            <a:endParaRPr lang="en-US" dirty="0">
              <a:latin typeface="VNI-Avo" pitchFamily="2" charset="0"/>
            </a:endParaRPr>
          </a:p>
        </p:txBody>
      </p:sp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5BF1321F-CF31-46B3-994D-986BD571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965887"/>
            <a:ext cx="4941871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892" y="1394448"/>
            <a:ext cx="11354937" cy="379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VNI-Avo" pitchFamily="2" charset="0"/>
              </a:rPr>
              <a:t>	</a:t>
            </a:r>
            <a:r>
              <a:rPr lang="en-US" sz="6000" dirty="0" err="1" smtClean="0">
                <a:latin typeface="VNI-Avo" pitchFamily="2" charset="0"/>
              </a:rPr>
              <a:t>Nghæ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leã</a:t>
            </a:r>
            <a:r>
              <a:rPr lang="en-US" sz="6000" dirty="0" smtClean="0">
                <a:latin typeface="VNI-Avo" pitchFamily="2" charset="0"/>
              </a:rPr>
              <a:t>, </a:t>
            </a:r>
            <a:r>
              <a:rPr lang="en-US" sz="6000" dirty="0" err="1" smtClean="0">
                <a:latin typeface="VNI-Avo" pitchFamily="2" charset="0"/>
              </a:rPr>
              <a:t>beù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ôû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nhaø</a:t>
            </a:r>
            <a:r>
              <a:rPr lang="en-US" sz="6000" dirty="0" smtClean="0">
                <a:latin typeface="VNI-Avo" pitchFamily="2" charset="0"/>
              </a:rPr>
              <a:t>. </a:t>
            </a:r>
            <a:r>
              <a:rPr lang="en-US" sz="6000" dirty="0" err="1" smtClean="0">
                <a:latin typeface="VNI-Avo" pitchFamily="2" charset="0"/>
              </a:rPr>
              <a:t>Vöøa</a:t>
            </a:r>
            <a:r>
              <a:rPr lang="en-US" sz="6000" dirty="0" smtClean="0">
                <a:latin typeface="VNI-Avo" pitchFamily="2" charset="0"/>
              </a:rPr>
              <a:t> phi </a:t>
            </a:r>
            <a:r>
              <a:rPr lang="en-US" sz="6000" dirty="0" err="1" smtClean="0">
                <a:latin typeface="VNI-Avo" pitchFamily="2" charset="0"/>
              </a:rPr>
              <a:t>ngöïa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goã</a:t>
            </a:r>
            <a:r>
              <a:rPr lang="en-US" sz="6000" dirty="0" smtClean="0">
                <a:latin typeface="VNI-Avo" pitchFamily="2" charset="0"/>
              </a:rPr>
              <a:t>, </a:t>
            </a:r>
            <a:r>
              <a:rPr lang="en-US" sz="6000" dirty="0" err="1" smtClean="0">
                <a:latin typeface="VNI-Avo" pitchFamily="2" charset="0"/>
              </a:rPr>
              <a:t>beù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vöøa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ca</a:t>
            </a:r>
            <a:r>
              <a:rPr lang="en-US" sz="6000" dirty="0" smtClean="0">
                <a:latin typeface="VNI-Avo" pitchFamily="2" charset="0"/>
              </a:rPr>
              <a:t>: </a:t>
            </a:r>
          </a:p>
          <a:p>
            <a:r>
              <a:rPr lang="en-US" sz="6000" dirty="0" smtClean="0">
                <a:latin typeface="VNI-Avo" pitchFamily="2" charset="0"/>
              </a:rPr>
              <a:t>	- </a:t>
            </a:r>
            <a:r>
              <a:rPr lang="en-US" sz="6000" dirty="0" err="1" smtClean="0">
                <a:latin typeface="VNI-Avo" pitchFamily="2" charset="0"/>
              </a:rPr>
              <a:t>Laø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laù</a:t>
            </a:r>
            <a:r>
              <a:rPr lang="en-US" sz="6000" dirty="0" smtClean="0">
                <a:latin typeface="VNI-Avo" pitchFamily="2" charset="0"/>
              </a:rPr>
              <a:t> la </a:t>
            </a:r>
            <a:r>
              <a:rPr lang="en-US" sz="6000" dirty="0" err="1" smtClean="0">
                <a:latin typeface="VNI-Avo" pitchFamily="2" charset="0"/>
              </a:rPr>
              <a:t>la</a:t>
            </a:r>
            <a:endParaRPr lang="en-US" sz="6000" dirty="0" smtClean="0">
              <a:latin typeface="VNI-Avo" pitchFamily="2" charset="0"/>
            </a:endParaRPr>
          </a:p>
          <a:p>
            <a:r>
              <a:rPr lang="en-US" sz="6000" dirty="0" smtClean="0">
                <a:latin typeface="VNI-Avo" pitchFamily="2" charset="0"/>
              </a:rPr>
              <a:t>	</a:t>
            </a:r>
            <a:r>
              <a:rPr lang="en-US" sz="6000" dirty="0" err="1" smtClean="0">
                <a:latin typeface="VNI-Avo" pitchFamily="2" charset="0"/>
              </a:rPr>
              <a:t>Ngöïa</a:t>
            </a:r>
            <a:r>
              <a:rPr lang="en-US" sz="6000" dirty="0" smtClean="0">
                <a:latin typeface="VNI-Avo" pitchFamily="2" charset="0"/>
              </a:rPr>
              <a:t> phi </a:t>
            </a:r>
            <a:r>
              <a:rPr lang="en-US" sz="6000" dirty="0" err="1" smtClean="0">
                <a:latin typeface="VNI-Avo" pitchFamily="2" charset="0"/>
              </a:rPr>
              <a:t>ra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phoá</a:t>
            </a:r>
            <a:r>
              <a:rPr lang="en-US" sz="6000" dirty="0" smtClean="0">
                <a:latin typeface="VNI-Avo" pitchFamily="2" charset="0"/>
              </a:rPr>
              <a:t>. 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6416" y="4191733"/>
            <a:ext cx="1721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VNI-Avo" pitchFamily="2" charset="0"/>
              </a:rPr>
              <a:t>phoá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92385" y="1435392"/>
            <a:ext cx="13452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</a:rPr>
              <a:t>phi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9698" y="4191733"/>
            <a:ext cx="13452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</a:rPr>
              <a:t>phi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NVT\AppData\Local\Temp\Rar$DIa6236.12899\phan-viet-bang-mic-trang-10-vien-vmax-min_1_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16" y="1449186"/>
            <a:ext cx="3556548" cy="35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VT\AppData\Local\Temp\Rar$DIa6236.14766\bo-pijama-dai-thiet-ke-pj27061915-xy42px6juk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100000" l="4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42" y="1449186"/>
            <a:ext cx="3618374" cy="361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VT\AppData\Local\Temp\Rar$DIa6236.17240\dan-piano-yamaha-clavinova-clp565gp_15371090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1" y="1221682"/>
            <a:ext cx="3671455" cy="3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="" xmlns:a16="http://schemas.microsoft.com/office/drawing/2014/main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A8DF2AF-5E47-40F2-9243-03919C829808}"/>
              </a:ext>
            </a:extLst>
          </p:cNvPr>
          <p:cNvSpPr txBox="1"/>
          <p:nvPr/>
        </p:nvSpPr>
        <p:spPr>
          <a:xfrm>
            <a:off x="1422420" y="759327"/>
            <a:ext cx="1279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latin typeface="VNI-Avo" pitchFamily="2" charset="0"/>
            </a:endParaRPr>
          </a:p>
          <a:p>
            <a:r>
              <a:rPr lang="vi-VN" sz="6600" dirty="0" smtClean="0">
                <a:latin typeface="VNI-Avo" pitchFamily="2" charset="0"/>
              </a:rPr>
              <a:t>t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5F60F6AA-41E1-46B5-8B84-320E2CD5FD70}"/>
              </a:ext>
            </a:extLst>
          </p:cNvPr>
          <p:cNvSpPr txBox="1"/>
          <p:nvPr/>
        </p:nvSpPr>
        <p:spPr>
          <a:xfrm>
            <a:off x="4094038" y="1526862"/>
            <a:ext cx="1620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nh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C01370D4-994F-4FD2-989F-9F45E36275C4}"/>
              </a:ext>
            </a:extLst>
          </p:cNvPr>
          <p:cNvSpPr txBox="1"/>
          <p:nvPr/>
        </p:nvSpPr>
        <p:spPr>
          <a:xfrm>
            <a:off x="9768013" y="1267158"/>
            <a:ext cx="1496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tr</a:t>
            </a:r>
            <a:endParaRPr lang="en-US" sz="6600" dirty="0">
              <a:latin typeface="VNI-Avo" pitchFamily="2" charset="0"/>
            </a:endParaRPr>
          </a:p>
        </p:txBody>
      </p:sp>
      <p:pic>
        <p:nvPicPr>
          <p:cNvPr id="9" name="Chỗ dành sẵn cho Nội dung 4">
            <a:extLst>
              <a:ext uri="{FF2B5EF4-FFF2-40B4-BE49-F238E27FC236}">
                <a16:creationId xmlns="" xmlns:a16="http://schemas.microsoft.com/office/drawing/2014/main" id="{C8464718-9262-4ED4-BCC8-4C22B618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r="31500" b="53570"/>
          <a:stretch/>
        </p:blipFill>
        <p:spPr>
          <a:xfrm>
            <a:off x="3455321" y="-61016"/>
            <a:ext cx="2546403" cy="3764343"/>
          </a:xfrm>
          <a:prstGeom prst="rect">
            <a:avLst/>
          </a:prstGeom>
        </p:spPr>
      </p:pic>
      <p:pic>
        <p:nvPicPr>
          <p:cNvPr id="11" name="Chỗ dành sẵn cho Nội dung 4">
            <a:extLst>
              <a:ext uri="{FF2B5EF4-FFF2-40B4-BE49-F238E27FC236}">
                <a16:creationId xmlns="" xmlns:a16="http://schemas.microsoft.com/office/drawing/2014/main" id="{A30EE59B-13BE-4129-9FBB-EDF0E29C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>
          <a:xfrm>
            <a:off x="9052768" y="576140"/>
            <a:ext cx="2926776" cy="270500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09A8AD1C-91E8-4633-A6FA-A7C622CCCCE0}"/>
              </a:ext>
            </a:extLst>
          </p:cNvPr>
          <p:cNvSpPr txBox="1"/>
          <p:nvPr/>
        </p:nvSpPr>
        <p:spPr>
          <a:xfrm>
            <a:off x="5265801" y="4732380"/>
            <a:ext cx="147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th</a:t>
            </a:r>
            <a:endParaRPr lang="en-US" sz="6600" dirty="0">
              <a:latin typeface="VNI-Avo" pitchFamily="2" charset="0"/>
            </a:endParaRPr>
          </a:p>
        </p:txBody>
      </p:sp>
      <p:pic>
        <p:nvPicPr>
          <p:cNvPr id="5" name="Chỗ dành sẵn cho Nội dung 4" descr="Ảnh có chứa phòng ngủ, phòng, thực phẩm&#10;&#10;Mô tả được tạo tự động">
            <a:extLst>
              <a:ext uri="{FF2B5EF4-FFF2-40B4-BE49-F238E27FC236}">
                <a16:creationId xmlns="" xmlns:a16="http://schemas.microsoft.com/office/drawing/2014/main" id="{D460BF43-2C6B-4B06-8490-DDA55606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3" b="66511"/>
          <a:stretch/>
        </p:blipFill>
        <p:spPr>
          <a:xfrm>
            <a:off x="375747" y="678064"/>
            <a:ext cx="2926776" cy="2748643"/>
          </a:xfrm>
        </p:spPr>
      </p:pic>
      <p:sp>
        <p:nvSpPr>
          <p:cNvPr id="13" name="Hộp Văn bản 14">
            <a:extLst>
              <a:ext uri="{FF2B5EF4-FFF2-40B4-BE49-F238E27FC236}">
                <a16:creationId xmlns="" xmlns:a16="http://schemas.microsoft.com/office/drawing/2014/main" id="{09A8AD1C-91E8-4633-A6FA-A7C622CCCCE0}"/>
              </a:ext>
            </a:extLst>
          </p:cNvPr>
          <p:cNvSpPr txBox="1"/>
          <p:nvPr/>
        </p:nvSpPr>
        <p:spPr>
          <a:xfrm>
            <a:off x="2192110" y="4596772"/>
            <a:ext cx="147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ia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4" name="Hộp Văn bản 14">
            <a:extLst>
              <a:ext uri="{FF2B5EF4-FFF2-40B4-BE49-F238E27FC236}">
                <a16:creationId xmlns="" xmlns:a16="http://schemas.microsoft.com/office/drawing/2014/main" id="{09A8AD1C-91E8-4633-A6FA-A7C622CCCCE0}"/>
              </a:ext>
            </a:extLst>
          </p:cNvPr>
          <p:cNvSpPr txBox="1"/>
          <p:nvPr/>
        </p:nvSpPr>
        <p:spPr>
          <a:xfrm>
            <a:off x="6540359" y="1772212"/>
            <a:ext cx="147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ua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9" name="Hộp Văn bản 14">
            <a:extLst>
              <a:ext uri="{FF2B5EF4-FFF2-40B4-BE49-F238E27FC236}">
                <a16:creationId xmlns="" xmlns:a16="http://schemas.microsoft.com/office/drawing/2014/main" id="{09A8AD1C-91E8-4633-A6FA-A7C622CCCCE0}"/>
              </a:ext>
            </a:extLst>
          </p:cNvPr>
          <p:cNvSpPr txBox="1"/>
          <p:nvPr/>
        </p:nvSpPr>
        <p:spPr>
          <a:xfrm>
            <a:off x="8012205" y="4596772"/>
            <a:ext cx="147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atin typeface="VNI-Avo" pitchFamily="2" charset="0"/>
              </a:rPr>
              <a:t>öa</a:t>
            </a:r>
            <a:endParaRPr lang="en-US" sz="6600" dirty="0">
              <a:latin typeface="VNI-Avo" pitchFamily="2" charset="0"/>
            </a:endParaRPr>
          </a:p>
        </p:txBody>
      </p:sp>
      <p:pic>
        <p:nvPicPr>
          <p:cNvPr id="16" name="Chỗ dành sẵn cho Nội dung 4">
            <a:extLst>
              <a:ext uri="{FF2B5EF4-FFF2-40B4-BE49-F238E27FC236}">
                <a16:creationId xmlns="" xmlns:a16="http://schemas.microsoft.com/office/drawing/2014/main" id="{ACF28222-B961-488E-8351-B64FF56B41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5072" y="948676"/>
            <a:ext cx="3402419" cy="2264367"/>
          </a:xfrm>
          <a:prstGeom prst="rect">
            <a:avLst/>
          </a:prstGeom>
        </p:spPr>
      </p:pic>
      <p:pic>
        <p:nvPicPr>
          <p:cNvPr id="18" name="Chỗ dành sẵn cho Nội dung 4">
            <a:extLst>
              <a:ext uri="{FF2B5EF4-FFF2-40B4-BE49-F238E27FC236}">
                <a16:creationId xmlns="" xmlns:a16="http://schemas.microsoft.com/office/drawing/2014/main" id="{BBD4C559-9277-4F2F-A150-2B364EA420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26" y="3452277"/>
            <a:ext cx="3402419" cy="3396985"/>
          </a:xfrm>
          <a:prstGeom prst="rect">
            <a:avLst/>
          </a:prstGeom>
        </p:spPr>
      </p:pic>
      <p:sp>
        <p:nvSpPr>
          <p:cNvPr id="2" name="AutoShape 2" descr="Top 6 các loại hoa quả trái cây giúp giảm cân hiệu quả - Siêu Thị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71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52" y="3319308"/>
            <a:ext cx="2912350" cy="307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46" l="0" r="100000">
                        <a14:foregroundMark x1="50300" y1="2485" x2="54000" y2="9344"/>
                        <a14:foregroundMark x1="54400" y1="10636" x2="49400" y2="4771"/>
                        <a14:foregroundMark x1="54900" y1="9742" x2="50300" y2="3877"/>
                        <a14:backgroundMark x1="56700" y1="13419" x2="1100" y2="56362"/>
                        <a14:backgroundMark x1="58600" y1="12922" x2="46200" y2="596"/>
                        <a14:backgroundMark x1="84300" y1="23956" x2="91200" y2="29821"/>
                        <a14:backgroundMark x1="90700" y1="29821" x2="97100" y2="26640"/>
                        <a14:backgroundMark x1="96200" y1="45427" x2="99400" y2="37177"/>
                        <a14:backgroundMark x1="93000" y1="64513" x2="99400" y2="60437"/>
                        <a14:backgroundMark x1="84300" y1="80119" x2="99000" y2="76441"/>
                        <a14:backgroundMark x1="74600" y1="87873" x2="98100" y2="89264"/>
                        <a14:backgroundMark x1="51700" y1="80119" x2="34700" y2="91948"/>
                        <a14:backgroundMark x1="25500" y1="81412" x2="3900" y2="90159"/>
                        <a14:backgroundMark x1="77900" y1="5666" x2="99000" y2="1093"/>
                        <a14:backgroundMark x1="50300" y1="10636" x2="32800" y2="22565"/>
                        <a14:backgroundMark x1="47500" y1="3380" x2="48500" y2="1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76"/>
          <a:stretch/>
        </p:blipFill>
        <p:spPr>
          <a:xfrm>
            <a:off x="4308480" y="4030462"/>
            <a:ext cx="2572097" cy="23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5" grpId="0"/>
      <p:bldP spid="13" grpId="0"/>
      <p:bldP spid="1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=""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1644"/>
          <a:stretch/>
        </p:blipFill>
        <p:spPr>
          <a:xfrm>
            <a:off x="-529" y="1"/>
            <a:ext cx="12193057" cy="68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=""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607" r="2037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5355425" y="2630085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</a:rPr>
              <a:t>p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=""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1961492" y="276817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96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="" xmlns:a16="http://schemas.microsoft.com/office/drawing/2014/main" id="{48DA2A91-262D-4030-A300-850583E5D25A}"/>
              </a:ext>
            </a:extLst>
          </p:cNvPr>
          <p:cNvSpPr/>
          <p:nvPr/>
        </p:nvSpPr>
        <p:spPr>
          <a:xfrm>
            <a:off x="8246715" y="2641661"/>
            <a:ext cx="16882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b="1" dirty="0" smtClean="0">
                <a:solidFill>
                  <a:srgbClr val="FF0000"/>
                </a:solidFill>
              </a:rPr>
              <a:t>ph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05"/>
          <a:stretch/>
        </p:blipFill>
        <p:spPr>
          <a:xfrm>
            <a:off x="0" y="-29982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12" y="716777"/>
            <a:ext cx="1664368" cy="1463675"/>
          </a:xfrm>
        </p:spPr>
        <p:txBody>
          <a:bodyPr>
            <a:norm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12528" y="218589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507247" y="2183071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293372" y="3605347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dirty="0" smtClean="0">
                <a:latin typeface="VNI-Avo" pitchFamily="2" charset="0"/>
              </a:rPr>
              <a:t> </a:t>
            </a:r>
            <a:r>
              <a:rPr lang="vi-VN" sz="8800" b="1" dirty="0" smtClean="0">
                <a:latin typeface="VNI-Avo" pitchFamily="2" charset="0"/>
              </a:rPr>
              <a:t>pa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=""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400866" y="355395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602897" y="3606843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418" y="716777"/>
            <a:ext cx="376765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2027404" y="1077060"/>
            <a:ext cx="16882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b="1" dirty="0" smtClean="0">
                <a:solidFill>
                  <a:srgbClr val="FF0000"/>
                </a:solidFill>
              </a:rPr>
              <a:t>ph</a:t>
            </a:r>
            <a:endParaRPr lang="en-US" sz="9600" b="1" dirty="0">
              <a:solidFill>
                <a:srgbClr val="FF0000"/>
              </a:solidFill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="" xmlns:a16="http://schemas.microsoft.com/office/drawing/2014/main" id="{3AFBAEED-D080-461A-B3D2-6169549B521B}"/>
              </a:ext>
            </a:extLst>
          </p:cNvPr>
          <p:cNvGrpSpPr/>
          <p:nvPr/>
        </p:nvGrpSpPr>
        <p:grpSpPr>
          <a:xfrm>
            <a:off x="1163782" y="2715112"/>
            <a:ext cx="3391344" cy="2867731"/>
            <a:chOff x="4669285" y="2957191"/>
            <a:chExt cx="2790110" cy="2867731"/>
          </a:xfrm>
        </p:grpSpPr>
        <p:sp>
          <p:nvSpPr>
            <p:cNvPr id="32" name="Rectangle 18">
              <a:extLst>
                <a:ext uri="{FF2B5EF4-FFF2-40B4-BE49-F238E27FC236}">
                  <a16:creationId xmlns="" xmlns:a16="http://schemas.microsoft.com/office/drawing/2014/main" id="{C4D9AB2F-D3E3-45FE-9A58-0972945EE4F1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Rectangle 19">
              <a:extLst>
                <a:ext uri="{FF2B5EF4-FFF2-40B4-BE49-F238E27FC236}">
                  <a16:creationId xmlns="" xmlns:a16="http://schemas.microsoft.com/office/drawing/2014/main" id="{C5EBCCBA-5FF1-4F51-9FD8-A5A7C9810A3C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" name="Rectangle 20">
              <a:extLst>
                <a:ext uri="{FF2B5EF4-FFF2-40B4-BE49-F238E27FC236}">
                  <a16:creationId xmlns="" xmlns:a16="http://schemas.microsoft.com/office/drawing/2014/main" id="{C402FFE3-DEF1-4F39-842A-70F19DEE2C7E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9" name="Title 5">
            <a:extLst>
              <a:ext uri="{FF2B5EF4-FFF2-40B4-BE49-F238E27FC236}">
                <a16:creationId xmlns="" xmlns:a16="http://schemas.microsoft.com/office/drawing/2014/main" id="{E714716B-A79F-44B8-9F23-743842605BDA}"/>
              </a:ext>
            </a:extLst>
          </p:cNvPr>
          <p:cNvSpPr txBox="1">
            <a:spLocks/>
          </p:cNvSpPr>
          <p:nvPr/>
        </p:nvSpPr>
        <p:spPr>
          <a:xfrm>
            <a:off x="3426043" y="2668486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latin typeface="VNI-Avo" pitchFamily="2" charset="0"/>
              </a:rPr>
              <a:t>i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40" name="Title 5">
            <a:extLst>
              <a:ext uri="{FF2B5EF4-FFF2-40B4-BE49-F238E27FC236}">
                <a16:creationId xmlns="" xmlns:a16="http://schemas.microsoft.com/office/drawing/2014/main" id="{3EB888A8-187F-43DA-9C17-29F6E04B268D}"/>
              </a:ext>
            </a:extLst>
          </p:cNvPr>
          <p:cNvSpPr txBox="1">
            <a:spLocks/>
          </p:cNvSpPr>
          <p:nvPr/>
        </p:nvSpPr>
        <p:spPr>
          <a:xfrm>
            <a:off x="2130166" y="271511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latin typeface="VNI-Avo" pitchFamily="2" charset="0"/>
            </a:endParaRPr>
          </a:p>
        </p:txBody>
      </p:sp>
      <p:sp>
        <p:nvSpPr>
          <p:cNvPr id="41" name="Title 5">
            <a:extLst>
              <a:ext uri="{FF2B5EF4-FFF2-40B4-BE49-F238E27FC236}">
                <a16:creationId xmlns="" xmlns:a16="http://schemas.microsoft.com/office/drawing/2014/main" id="{59E17EAC-6323-4DAA-80F1-BF553EC74197}"/>
              </a:ext>
            </a:extLst>
          </p:cNvPr>
          <p:cNvSpPr txBox="1">
            <a:spLocks/>
          </p:cNvSpPr>
          <p:nvPr/>
        </p:nvSpPr>
        <p:spPr>
          <a:xfrm>
            <a:off x="2009872" y="4159821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latin typeface="VNI-Avo" pitchFamily="2" charset="0"/>
              </a:rPr>
              <a:t>phi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42" name="Title 5">
            <a:extLst>
              <a:ext uri="{FF2B5EF4-FFF2-40B4-BE49-F238E27FC236}">
                <a16:creationId xmlns="" xmlns:a16="http://schemas.microsoft.com/office/drawing/2014/main" id="{84ECBBDC-F426-4C0A-9309-49D99E32FAFF}"/>
              </a:ext>
            </a:extLst>
          </p:cNvPr>
          <p:cNvSpPr txBox="1">
            <a:spLocks/>
          </p:cNvSpPr>
          <p:nvPr/>
        </p:nvSpPr>
        <p:spPr>
          <a:xfrm>
            <a:off x="2018679" y="415981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solidFill>
                  <a:srgbClr val="FF0000"/>
                </a:solidFill>
                <a:latin typeface="VNI-Avo" pitchFamily="2" charset="0"/>
              </a:rPr>
              <a:t>ph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1163782" y="2646720"/>
            <a:ext cx="16882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b="1" dirty="0" smtClean="0">
                <a:solidFill>
                  <a:srgbClr val="FF0000"/>
                </a:solidFill>
              </a:rPr>
              <a:t>ph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279" y="1234593"/>
            <a:ext cx="392006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05"/>
          <a:stretch/>
        </p:blipFill>
        <p:spPr>
          <a:xfrm>
            <a:off x="0" y="-41297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266" y="716777"/>
            <a:ext cx="1664368" cy="1463675"/>
          </a:xfrm>
        </p:spPr>
        <p:txBody>
          <a:bodyPr>
            <a:norm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8343431" y="599202"/>
            <a:ext cx="16882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b="1" dirty="0" smtClean="0">
                <a:solidFill>
                  <a:srgbClr val="FF0000"/>
                </a:solidFill>
              </a:rPr>
              <a:t>ph</a:t>
            </a:r>
            <a:endParaRPr lang="en-US" sz="9600" b="1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12528" y="218589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9117" y="2225063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latin typeface="VNI-Avo" pitchFamily="2" charset="0"/>
              </a:rPr>
              <a:t>pa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=""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2663605" y="355829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="" xmlns:a16="http://schemas.microsoft.com/office/drawing/2014/main" id="{3AFBAEED-D080-461A-B3D2-6169549B521B}"/>
              </a:ext>
            </a:extLst>
          </p:cNvPr>
          <p:cNvGrpSpPr/>
          <p:nvPr/>
        </p:nvGrpSpPr>
        <p:grpSpPr>
          <a:xfrm>
            <a:off x="7461172" y="2173811"/>
            <a:ext cx="3221910" cy="2867731"/>
            <a:chOff x="4669285" y="2957191"/>
            <a:chExt cx="2790110" cy="2867731"/>
          </a:xfrm>
        </p:grpSpPr>
        <p:sp>
          <p:nvSpPr>
            <p:cNvPr id="32" name="Rectangle 18">
              <a:extLst>
                <a:ext uri="{FF2B5EF4-FFF2-40B4-BE49-F238E27FC236}">
                  <a16:creationId xmlns="" xmlns:a16="http://schemas.microsoft.com/office/drawing/2014/main" id="{C4D9AB2F-D3E3-45FE-9A58-0972945EE4F1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Rectangle 19">
              <a:extLst>
                <a:ext uri="{FF2B5EF4-FFF2-40B4-BE49-F238E27FC236}">
                  <a16:creationId xmlns="" xmlns:a16="http://schemas.microsoft.com/office/drawing/2014/main" id="{C5EBCCBA-5FF1-4F51-9FD8-A5A7C9810A3C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" name="Rectangle 20">
              <a:extLst>
                <a:ext uri="{FF2B5EF4-FFF2-40B4-BE49-F238E27FC236}">
                  <a16:creationId xmlns="" xmlns:a16="http://schemas.microsoft.com/office/drawing/2014/main" id="{C402FFE3-DEF1-4F39-842A-70F19DEE2C7E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9" name="Title 5">
            <a:extLst>
              <a:ext uri="{FF2B5EF4-FFF2-40B4-BE49-F238E27FC236}">
                <a16:creationId xmlns="" xmlns:a16="http://schemas.microsoft.com/office/drawing/2014/main" id="{E714716B-A79F-44B8-9F23-743842605BDA}"/>
              </a:ext>
            </a:extLst>
          </p:cNvPr>
          <p:cNvSpPr txBox="1">
            <a:spLocks/>
          </p:cNvSpPr>
          <p:nvPr/>
        </p:nvSpPr>
        <p:spPr>
          <a:xfrm>
            <a:off x="9601991" y="2173811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latin typeface="VNI-Avo" pitchFamily="2" charset="0"/>
              </a:rPr>
              <a:t>i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40" name="Title 5">
            <a:extLst>
              <a:ext uri="{FF2B5EF4-FFF2-40B4-BE49-F238E27FC236}">
                <a16:creationId xmlns="" xmlns:a16="http://schemas.microsoft.com/office/drawing/2014/main" id="{3EB888A8-187F-43DA-9C17-29F6E04B268D}"/>
              </a:ext>
            </a:extLst>
          </p:cNvPr>
          <p:cNvSpPr txBox="1">
            <a:spLocks/>
          </p:cNvSpPr>
          <p:nvPr/>
        </p:nvSpPr>
        <p:spPr>
          <a:xfrm>
            <a:off x="7489725" y="2220437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solidFill>
                  <a:srgbClr val="FF0000"/>
                </a:solidFill>
                <a:latin typeface="VNI-Avo" pitchFamily="2" charset="0"/>
              </a:rPr>
              <a:t>ph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Title 5">
            <a:extLst>
              <a:ext uri="{FF2B5EF4-FFF2-40B4-BE49-F238E27FC236}">
                <a16:creationId xmlns="" xmlns:a16="http://schemas.microsoft.com/office/drawing/2014/main" id="{59E17EAC-6323-4DAA-80F1-BF553EC74197}"/>
              </a:ext>
            </a:extLst>
          </p:cNvPr>
          <p:cNvSpPr txBox="1">
            <a:spLocks/>
          </p:cNvSpPr>
          <p:nvPr/>
        </p:nvSpPr>
        <p:spPr>
          <a:xfrm>
            <a:off x="8168032" y="3655280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latin typeface="VNI-Avo" pitchFamily="2" charset="0"/>
              </a:rPr>
              <a:t>phi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42" name="Title 5">
            <a:extLst>
              <a:ext uri="{FF2B5EF4-FFF2-40B4-BE49-F238E27FC236}">
                <a16:creationId xmlns="" xmlns:a16="http://schemas.microsoft.com/office/drawing/2014/main" id="{84ECBBDC-F426-4C0A-9309-49D99E32FAFF}"/>
              </a:ext>
            </a:extLst>
          </p:cNvPr>
          <p:cNvSpPr txBox="1">
            <a:spLocks/>
          </p:cNvSpPr>
          <p:nvPr/>
        </p:nvSpPr>
        <p:spPr>
          <a:xfrm>
            <a:off x="8170795" y="3649760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solidFill>
                  <a:srgbClr val="FF0000"/>
                </a:solidFill>
                <a:latin typeface="VNI-Avo" pitchFamily="2" charset="0"/>
              </a:rPr>
              <a:t>ph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211</Words>
  <Application>Microsoft Office PowerPoint</Application>
  <PresentationFormat>Widescreen</PresentationFormat>
  <Paragraphs>87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HP001 5Ha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</vt:lpstr>
      <vt:lpstr>PowerPoint Presentation</vt:lpstr>
      <vt:lpstr>p</vt:lpstr>
      <vt:lpstr>PowerPoint Presentation</vt:lpstr>
      <vt:lpstr>PowerPoint Presentation</vt:lpstr>
      <vt:lpstr>Nghæ giaûi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 tê</vt:lpstr>
      <vt:lpstr>PowerPoint Presentation</vt:lpstr>
      <vt:lpstr>Tìm nhöõng tieáng coù chöùa aâm p, ph.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25</cp:revision>
  <dcterms:created xsi:type="dcterms:W3CDTF">2020-08-19T08:24:52Z</dcterms:created>
  <dcterms:modified xsi:type="dcterms:W3CDTF">2020-08-29T07:24:46Z</dcterms:modified>
</cp:coreProperties>
</file>